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82" r:id="rId10"/>
    <p:sldId id="260" r:id="rId11"/>
    <p:sldId id="277" r:id="rId12"/>
    <p:sldId id="276" r:id="rId13"/>
    <p:sldId id="280" r:id="rId14"/>
    <p:sldId id="290" r:id="rId15"/>
    <p:sldId id="256" r:id="rId16"/>
    <p:sldId id="291" r:id="rId17"/>
    <p:sldId id="258" r:id="rId18"/>
    <p:sldId id="265" r:id="rId19"/>
    <p:sldId id="286" r:id="rId20"/>
    <p:sldId id="261" r:id="rId21"/>
    <p:sldId id="262" r:id="rId22"/>
    <p:sldId id="263" r:id="rId23"/>
    <p:sldId id="264" r:id="rId24"/>
    <p:sldId id="284" r:id="rId25"/>
    <p:sldId id="285" r:id="rId26"/>
    <p:sldId id="287" r:id="rId27"/>
    <p:sldId id="266" r:id="rId28"/>
    <p:sldId id="267" r:id="rId29"/>
    <p:sldId id="293" r:id="rId30"/>
    <p:sldId id="292" r:id="rId31"/>
    <p:sldId id="288" r:id="rId32"/>
    <p:sldId id="279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3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6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66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33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2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65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9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9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4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86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85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2F167-1F19-499A-9663-2674426C1C83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F99E-0CC3-4D9D-B1C7-F35382821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51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2;&#1072;&#1079;&#1086;&#1095;&#1085;&#1072;&#1103;%20&#1087;&#1086;&#1074;&#1077;&#1089;&#1090;&#1100;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024" y="26064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Скандинавия</a:t>
            </a:r>
            <a:endParaRPr lang="ru-RU" sz="4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hlinkClick r:id="rId3" action="ppaction://hlinkpres?slideindex=1&amp;slidetitle="/>
          </p:cNvPr>
          <p:cNvSpPr/>
          <p:nvPr/>
        </p:nvSpPr>
        <p:spPr>
          <a:xfrm>
            <a:off x="467544" y="6093296"/>
            <a:ext cx="504056" cy="288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122" cy="685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6344" y="4728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Стокгольм</a:t>
            </a:r>
            <a:endParaRPr lang="ru-RU" sz="4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1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28"/>
            <a:ext cx="9144000" cy="689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4728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8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Ландскруна</a:t>
            </a:r>
            <a:endParaRPr lang="ru-RU" sz="4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9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7288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Крепость - Звезда </a:t>
            </a:r>
            <a:r>
              <a:rPr lang="ru-RU" sz="48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Ландскруна</a:t>
            </a:r>
            <a:endParaRPr lang="ru-RU" sz="4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0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6"/>
            <a:ext cx="9144000" cy="69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4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752528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92" y="151179"/>
            <a:ext cx="1080120" cy="65556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Ь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</a:p>
          <a:p>
            <a:pPr algn="ctr"/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28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28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Ё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</a:t>
            </a:r>
          </a:p>
        </p:txBody>
      </p:sp>
    </p:spTree>
    <p:extLst>
      <p:ext uri="{BB962C8B-B14F-4D97-AF65-F5344CB8AC3E}">
        <p14:creationId xmlns:p14="http://schemas.microsoft.com/office/powerpoint/2010/main" val="11212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"/>
          <a:stretch/>
        </p:blipFill>
        <p:spPr bwMode="auto">
          <a:xfrm>
            <a:off x="0" y="0"/>
            <a:ext cx="9144000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05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6899" r="4596" b="7340"/>
          <a:stretch/>
        </p:blipFill>
        <p:spPr bwMode="auto">
          <a:xfrm>
            <a:off x="4572000" y="230558"/>
            <a:ext cx="4379195" cy="243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4691"/>
          <a:stretch/>
        </p:blipFill>
        <p:spPr bwMode="auto">
          <a:xfrm>
            <a:off x="4562832" y="2903551"/>
            <a:ext cx="4364752" cy="238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9" y="162138"/>
            <a:ext cx="2879235" cy="38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33246"/>
            <a:ext cx="18192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16" y="4833681"/>
            <a:ext cx="1232372" cy="194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88" y="4021066"/>
            <a:ext cx="1568296" cy="21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350782"/>
            <a:ext cx="18192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6886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3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5496" y="12617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Замок </a:t>
            </a:r>
            <a:r>
              <a:rPr lang="ru-RU" sz="3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Глиммингехус</a:t>
            </a:r>
            <a:endParaRPr lang="ru-RU" sz="3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(в книге </a:t>
            </a:r>
            <a:r>
              <a:rPr lang="ru-RU" sz="3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Глиммингенский</a:t>
            </a: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7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6886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02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752528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92" y="151179"/>
            <a:ext cx="1080120" cy="65556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Ь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</a:p>
          <a:p>
            <a:pPr algn="ctr"/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28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28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Ё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</a:t>
            </a:r>
          </a:p>
        </p:txBody>
      </p:sp>
    </p:spTree>
    <p:extLst>
      <p:ext uri="{BB962C8B-B14F-4D97-AF65-F5344CB8AC3E}">
        <p14:creationId xmlns:p14="http://schemas.microsoft.com/office/powerpoint/2010/main" val="23366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0" y="0"/>
            <a:ext cx="915156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0" y="5859363"/>
            <a:ext cx="9138240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ru-RU" sz="4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6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Карлскруна</a:t>
            </a:r>
            <a:r>
              <a:rPr lang="ru-RU" sz="4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(в книге - </a:t>
            </a:r>
            <a:r>
              <a:rPr lang="ru-RU" sz="46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Карлскрона</a:t>
            </a:r>
            <a:r>
              <a:rPr lang="ru-RU" sz="4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)</a:t>
            </a:r>
            <a:endParaRPr lang="ru-RU" sz="46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0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1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24" y="260648"/>
            <a:ext cx="6984776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0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0" y="188640"/>
            <a:ext cx="4264868" cy="639730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7750"/>
            <a:ext cx="4336172" cy="4762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7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5" y="0"/>
            <a:ext cx="917864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5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6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6886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02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00" y="5920323"/>
            <a:ext cx="9138240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ru-RU" sz="4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гора </a:t>
            </a:r>
            <a:r>
              <a:rPr lang="ru-RU" sz="46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Кебнекайсе</a:t>
            </a:r>
            <a:endParaRPr lang="ru-RU" sz="46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97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83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74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3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848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Провинция </a:t>
            </a:r>
            <a:r>
              <a:rPr lang="ru-RU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Вермланд</a:t>
            </a:r>
            <a:endParaRPr lang="ru-RU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0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636" y="-1363132"/>
            <a:ext cx="11369809" cy="95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85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6886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1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76" y="0"/>
            <a:ext cx="91717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-13673"/>
            <a:ext cx="2520280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ru-RU" sz="4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Упсала</a:t>
            </a:r>
            <a:endParaRPr lang="ru-RU" sz="4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02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997671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1660" y="6021288"/>
            <a:ext cx="6804756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ru-RU" sz="4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Университет </a:t>
            </a:r>
            <a:r>
              <a:rPr lang="ru-RU" sz="4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Упсала</a:t>
            </a:r>
            <a:endParaRPr lang="ru-RU" sz="4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1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9248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78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8" y="1"/>
            <a:ext cx="9158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4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4" y="1"/>
            <a:ext cx="91638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00"/>
            <a:ext cx="9144000" cy="68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2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r="2392"/>
          <a:stretch/>
        </p:blipFill>
        <p:spPr bwMode="auto">
          <a:xfrm>
            <a:off x="1341120" y="332656"/>
            <a:ext cx="6172200" cy="61926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6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6886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2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60</Words>
  <Application>Microsoft Office PowerPoint</Application>
  <PresentationFormat>Экран (4:3)</PresentationFormat>
  <Paragraphs>41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ГБОУ СОШ №619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2013-11-13T06:14:42Z</dcterms:created>
  <dcterms:modified xsi:type="dcterms:W3CDTF">2014-12-12T06:50:19Z</dcterms:modified>
</cp:coreProperties>
</file>